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D28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15" autoAdjust="0"/>
    <p:restoredTop sz="94619"/>
  </p:normalViewPr>
  <p:slideViewPr>
    <p:cSldViewPr snapToGrid="0" snapToObjects="1">
      <p:cViewPr>
        <p:scale>
          <a:sx n="56" d="100"/>
          <a:sy n="56" d="100"/>
        </p:scale>
        <p:origin x="880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6509480" y="-2"/>
            <a:ext cx="5097983" cy="28803601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10931768" y="11410675"/>
            <a:ext cx="8897233" cy="7435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1196903" y="4864516"/>
            <a:ext cx="18193189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7" y="11567327"/>
            <a:ext cx="10809077" cy="5673029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55" y="16907148"/>
            <a:ext cx="9314919" cy="5883285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10972225" y="20698451"/>
            <a:ext cx="901766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1196903" y="4828063"/>
            <a:ext cx="577482" cy="4820295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10464161" y="11305513"/>
            <a:ext cx="577482" cy="743528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10510034" y="20698451"/>
            <a:ext cx="625691" cy="478384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5705F23-D772-9549-BEC0-816438366D9F}"/>
              </a:ext>
            </a:extLst>
          </p:cNvPr>
          <p:cNvSpPr txBox="1"/>
          <p:nvPr/>
        </p:nvSpPr>
        <p:spPr>
          <a:xfrm>
            <a:off x="644558" y="793307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7A0D28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C37C0FB-FE2C-D844-9B69-FB1FA5EAC758}"/>
              </a:ext>
            </a:extLst>
          </p:cNvPr>
          <p:cNvSpPr txBox="1"/>
          <p:nvPr/>
        </p:nvSpPr>
        <p:spPr>
          <a:xfrm>
            <a:off x="14939898" y="3999190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D28"/>
                </a:solidFill>
                <a:latin typeface="Helvetica Light"/>
                <a:cs typeface="Helvetica Light"/>
              </a:rPr>
              <a:t>ARGUMENTO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586C83F-9433-214B-8A10-0FC399F46FBB}"/>
              </a:ext>
            </a:extLst>
          </p:cNvPr>
          <p:cNvSpPr txBox="1"/>
          <p:nvPr/>
        </p:nvSpPr>
        <p:spPr>
          <a:xfrm>
            <a:off x="848316" y="10558813"/>
            <a:ext cx="19348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 DESARROLLO O IDEAS QUE SUSTENTAN EL ARGUMENTO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3A13AF1-4A8F-EE4E-9AC4-2FBA9157D591}"/>
              </a:ext>
            </a:extLst>
          </p:cNvPr>
          <p:cNvSpPr txBox="1"/>
          <p:nvPr/>
        </p:nvSpPr>
        <p:spPr>
          <a:xfrm>
            <a:off x="13389102" y="19672044"/>
            <a:ext cx="6824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C</a:t>
            </a:r>
            <a:r>
              <a:rPr lang="es-ES" sz="6600" b="1" dirty="0">
                <a:solidFill>
                  <a:srgbClr val="7A0C28"/>
                </a:solidFill>
                <a:latin typeface="Helvetica Light"/>
                <a:cs typeface="Helvetica Light"/>
              </a:rPr>
              <a:t>ONCLUSIONES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3F3ED10-26C0-0842-B0AD-DD993A5D0762}"/>
              </a:ext>
            </a:extLst>
          </p:cNvPr>
          <p:cNvSpPr txBox="1"/>
          <p:nvPr/>
        </p:nvSpPr>
        <p:spPr>
          <a:xfrm>
            <a:off x="935402" y="24777235"/>
            <a:ext cx="5981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BIBLIOGRAFÍA</a:t>
            </a:r>
            <a:endParaRPr lang="es-ES" sz="6600" b="1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8AEBE9AA-3F2F-064B-AE0B-B84B8ACB0D68}"/>
              </a:ext>
            </a:extLst>
          </p:cNvPr>
          <p:cNvSpPr/>
          <p:nvPr/>
        </p:nvSpPr>
        <p:spPr>
          <a:xfrm>
            <a:off x="644558" y="25810706"/>
            <a:ext cx="14216489" cy="27388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BFEE800-2FFD-9C4E-9232-2AB26AD57126}"/>
              </a:ext>
            </a:extLst>
          </p:cNvPr>
          <p:cNvSpPr/>
          <p:nvPr/>
        </p:nvSpPr>
        <p:spPr>
          <a:xfrm>
            <a:off x="269453" y="25795449"/>
            <a:ext cx="578863" cy="2792320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DFB17EA-06B3-7E49-B554-E9BC8D96D656}"/>
              </a:ext>
            </a:extLst>
          </p:cNvPr>
          <p:cNvSpPr txBox="1"/>
          <p:nvPr/>
        </p:nvSpPr>
        <p:spPr>
          <a:xfrm>
            <a:off x="2016919" y="5023607"/>
            <a:ext cx="16924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0A494E8-81A4-A14E-8210-9E737F1F4491}"/>
              </a:ext>
            </a:extLst>
          </p:cNvPr>
          <p:cNvSpPr txBox="1"/>
          <p:nvPr/>
        </p:nvSpPr>
        <p:spPr>
          <a:xfrm>
            <a:off x="11428155" y="11587305"/>
            <a:ext cx="812026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E1BBC0F-4EA6-0C45-85BF-0279139C342F}"/>
              </a:ext>
            </a:extLst>
          </p:cNvPr>
          <p:cNvSpPr txBox="1"/>
          <p:nvPr/>
        </p:nvSpPr>
        <p:spPr>
          <a:xfrm>
            <a:off x="11502156" y="20930493"/>
            <a:ext cx="812026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290CA79-CD86-2D43-A044-8FFC7616177C}"/>
              </a:ext>
            </a:extLst>
          </p:cNvPr>
          <p:cNvSpPr txBox="1"/>
          <p:nvPr/>
        </p:nvSpPr>
        <p:spPr>
          <a:xfrm>
            <a:off x="1012300" y="25742041"/>
            <a:ext cx="13512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ut </a:t>
            </a:r>
            <a:r>
              <a:rPr lang="es-ES" sz="2000" dirty="0" err="1">
                <a:latin typeface="Helvetica Light"/>
                <a:cs typeface="Helvetica Light"/>
              </a:rPr>
              <a:t>laoreet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dolore</a:t>
            </a:r>
            <a:r>
              <a:rPr lang="es-ES" sz="2000" dirty="0">
                <a:latin typeface="Helvetica Light"/>
                <a:cs typeface="Helvetica Light"/>
              </a:rPr>
              <a:t> magna </a:t>
            </a:r>
            <a:r>
              <a:rPr lang="es-ES" sz="2000" dirty="0" err="1">
                <a:latin typeface="Helvetica Light"/>
                <a:cs typeface="Helvetica Light"/>
              </a:rPr>
              <a:t>aliquam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erat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volutpat</a:t>
            </a:r>
            <a:r>
              <a:rPr lang="es-ES" sz="2000" dirty="0">
                <a:latin typeface="Helvetica Light"/>
                <a:cs typeface="Helvetica Light"/>
              </a:rPr>
              <a:t>.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ut </a:t>
            </a:r>
            <a:r>
              <a:rPr lang="es-ES" sz="2000" dirty="0" err="1">
                <a:latin typeface="Helvetica Light"/>
                <a:cs typeface="Helvetica Light"/>
              </a:rPr>
              <a:t>laoreet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dolore</a:t>
            </a:r>
            <a:r>
              <a:rPr lang="es-ES" sz="2000" dirty="0">
                <a:latin typeface="Helvetica Light"/>
                <a:cs typeface="Helvetica Light"/>
              </a:rPr>
              <a:t> magna </a:t>
            </a:r>
            <a:r>
              <a:rPr lang="es-ES" sz="2000" dirty="0" err="1">
                <a:latin typeface="Helvetica Light"/>
                <a:cs typeface="Helvetica Light"/>
              </a:rPr>
              <a:t>aliquam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erat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volutpat</a:t>
            </a:r>
            <a:r>
              <a:rPr lang="es-ES" sz="20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Lorem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ipsum</a:t>
            </a:r>
            <a:r>
              <a:rPr lang="es-ES" sz="2000" dirty="0">
                <a:latin typeface="Helvetica Light"/>
                <a:cs typeface="Helvetica Light"/>
              </a:rPr>
              <a:t> dolor </a:t>
            </a:r>
            <a:r>
              <a:rPr lang="es-ES" sz="2000" dirty="0" err="1">
                <a:latin typeface="Helvetica Light"/>
                <a:cs typeface="Helvetica Light"/>
              </a:rPr>
              <a:t>sit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amet</a:t>
            </a:r>
            <a:r>
              <a:rPr lang="es-ES" sz="2000" dirty="0">
                <a:latin typeface="Helvetica Light"/>
                <a:cs typeface="Helvetica Light"/>
              </a:rPr>
              <a:t>, </a:t>
            </a:r>
            <a:r>
              <a:rPr lang="es-ES" sz="2000" dirty="0" err="1">
                <a:latin typeface="Helvetica Light"/>
                <a:cs typeface="Helvetica Light"/>
              </a:rPr>
              <a:t>consectetuer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adipiscing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elit</a:t>
            </a:r>
            <a:r>
              <a:rPr lang="es-ES" sz="2000" dirty="0">
                <a:latin typeface="Helvetica Light"/>
                <a:cs typeface="Helvetica Light"/>
              </a:rPr>
              <a:t>, sed </a:t>
            </a:r>
            <a:r>
              <a:rPr lang="es-ES" sz="2000" dirty="0" err="1">
                <a:latin typeface="Helvetica Light"/>
                <a:cs typeface="Helvetica Light"/>
              </a:rPr>
              <a:t>diam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nonummy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nibh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euismod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tincidunt</a:t>
            </a:r>
            <a:r>
              <a:rPr lang="es-ES" sz="2000" dirty="0">
                <a:latin typeface="Helvetica Light"/>
                <a:cs typeface="Helvetica Light"/>
              </a:rPr>
              <a:t> ut </a:t>
            </a:r>
            <a:r>
              <a:rPr lang="es-ES" sz="2000" dirty="0" err="1">
                <a:latin typeface="Helvetica Light"/>
                <a:cs typeface="Helvetica Light"/>
              </a:rPr>
              <a:t>laoreet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dolore</a:t>
            </a:r>
            <a:r>
              <a:rPr lang="es-ES" sz="2000" dirty="0">
                <a:latin typeface="Helvetica Light"/>
                <a:cs typeface="Helvetica Light"/>
              </a:rPr>
              <a:t> magna </a:t>
            </a:r>
            <a:r>
              <a:rPr lang="es-ES" sz="2000" dirty="0" err="1">
                <a:latin typeface="Helvetica Light"/>
                <a:cs typeface="Helvetica Light"/>
              </a:rPr>
              <a:t>aliquam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erat</a:t>
            </a:r>
            <a:r>
              <a:rPr lang="es-ES" sz="2000" dirty="0">
                <a:latin typeface="Helvetica Light"/>
                <a:cs typeface="Helvetica Light"/>
              </a:rPr>
              <a:t> </a:t>
            </a:r>
            <a:r>
              <a:rPr lang="es-ES" sz="2000" dirty="0" err="1">
                <a:latin typeface="Helvetica Light"/>
                <a:cs typeface="Helvetica Light"/>
              </a:rPr>
              <a:t>volutpat</a:t>
            </a:r>
            <a:r>
              <a:rPr lang="es-ES" sz="2000" dirty="0">
                <a:latin typeface="Helvetica Light"/>
                <a:cs typeface="Helvetica Light"/>
              </a:rPr>
              <a:t>. 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AE20AC6-831E-194A-ABAC-9CB350B48716}"/>
              </a:ext>
            </a:extLst>
          </p:cNvPr>
          <p:cNvSpPr txBox="1"/>
          <p:nvPr/>
        </p:nvSpPr>
        <p:spPr>
          <a:xfrm>
            <a:off x="2074486" y="2151079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0C5129EA-3B5C-5449-A8DA-454E479A5F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21804" y="27973981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93A6D9E-5173-2947-A073-E4E532640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9480" y="-58996"/>
            <a:ext cx="5115399" cy="401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579</Words>
  <Application>Microsoft Macintosh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18</cp:revision>
  <dcterms:created xsi:type="dcterms:W3CDTF">2018-03-20T00:18:28Z</dcterms:created>
  <dcterms:modified xsi:type="dcterms:W3CDTF">2018-04-03T22:42:07Z</dcterms:modified>
</cp:coreProperties>
</file>